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8" r:id="rId2"/>
    <p:sldMasterId id="2147483648" r:id="rId3"/>
  </p:sldMasterIdLst>
  <p:sldIdLst>
    <p:sldId id="256" r:id="rId4"/>
    <p:sldId id="257" r:id="rId5"/>
    <p:sldId id="274" r:id="rId6"/>
    <p:sldId id="258" r:id="rId7"/>
    <p:sldId id="275" r:id="rId8"/>
    <p:sldId id="263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8EA78-FD1C-4502-BC0F-7CF1C22ED982}" v="2" dt="2022-03-22T11:13:28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F468EA78-FD1C-4502-BC0F-7CF1C22ED982}"/>
    <pc:docChg chg="custSel addSld delSld modSld sldOrd">
      <pc:chgData name="Pascalle Cup" userId="abbe84a0-611b-406e-b251-e8b4b71c069a" providerId="ADAL" clId="{F468EA78-FD1C-4502-BC0F-7CF1C22ED982}" dt="2022-03-22T11:18:01.163" v="115" actId="47"/>
      <pc:docMkLst>
        <pc:docMk/>
      </pc:docMkLst>
      <pc:sldChg chg="addSp delSp modSp mod">
        <pc:chgData name="Pascalle Cup" userId="abbe84a0-611b-406e-b251-e8b4b71c069a" providerId="ADAL" clId="{F468EA78-FD1C-4502-BC0F-7CF1C22ED982}" dt="2022-03-22T11:16:49.138" v="108" actId="403"/>
        <pc:sldMkLst>
          <pc:docMk/>
          <pc:sldMk cId="1617386525" sldId="258"/>
        </pc:sldMkLst>
        <pc:graphicFrameChg chg="del modGraphic">
          <ac:chgData name="Pascalle Cup" userId="abbe84a0-611b-406e-b251-e8b4b71c069a" providerId="ADAL" clId="{F468EA78-FD1C-4502-BC0F-7CF1C22ED982}" dt="2022-03-22T11:13:25.202" v="92" actId="478"/>
          <ac:graphicFrameMkLst>
            <pc:docMk/>
            <pc:sldMk cId="1617386525" sldId="258"/>
            <ac:graphicFrameMk id="3" creationId="{1F56BED8-92DD-45A1-AD96-FC10A194FB29}"/>
          </ac:graphicFrameMkLst>
        </pc:graphicFrameChg>
        <pc:graphicFrameChg chg="add mod modGraphic">
          <ac:chgData name="Pascalle Cup" userId="abbe84a0-611b-406e-b251-e8b4b71c069a" providerId="ADAL" clId="{F468EA78-FD1C-4502-BC0F-7CF1C22ED982}" dt="2022-03-22T11:16:49.138" v="108" actId="403"/>
          <ac:graphicFrameMkLst>
            <pc:docMk/>
            <pc:sldMk cId="1617386525" sldId="258"/>
            <ac:graphicFrameMk id="4" creationId="{CBA53CBA-C92F-4768-A9E1-FC19B4EC38D8}"/>
          </ac:graphicFrameMkLst>
        </pc:graphicFrameChg>
      </pc:sldChg>
      <pc:sldChg chg="modSp del mod">
        <pc:chgData name="Pascalle Cup" userId="abbe84a0-611b-406e-b251-e8b4b71c069a" providerId="ADAL" clId="{F468EA78-FD1C-4502-BC0F-7CF1C22ED982}" dt="2022-03-22T11:12:37.051" v="87" actId="47"/>
        <pc:sldMkLst>
          <pc:docMk/>
          <pc:sldMk cId="3880718297" sldId="259"/>
        </pc:sldMkLst>
        <pc:spChg chg="mod">
          <ac:chgData name="Pascalle Cup" userId="abbe84a0-611b-406e-b251-e8b4b71c069a" providerId="ADAL" clId="{F468EA78-FD1C-4502-BC0F-7CF1C22ED982}" dt="2022-03-22T11:12:01.994" v="0" actId="21"/>
          <ac:spMkLst>
            <pc:docMk/>
            <pc:sldMk cId="3880718297" sldId="259"/>
            <ac:spMk id="3" creationId="{CC08C8CF-38FF-469F-8E93-7E2C2A0DC440}"/>
          </ac:spMkLst>
        </pc:spChg>
      </pc:sldChg>
      <pc:sldChg chg="del">
        <pc:chgData name="Pascalle Cup" userId="abbe84a0-611b-406e-b251-e8b4b71c069a" providerId="ADAL" clId="{F468EA78-FD1C-4502-BC0F-7CF1C22ED982}" dt="2022-03-22T11:18:01.163" v="115" actId="47"/>
        <pc:sldMkLst>
          <pc:docMk/>
          <pc:sldMk cId="1328963562" sldId="260"/>
        </pc:sldMkLst>
      </pc:sldChg>
      <pc:sldChg chg="modSp mod">
        <pc:chgData name="Pascalle Cup" userId="abbe84a0-611b-406e-b251-e8b4b71c069a" providerId="ADAL" clId="{F468EA78-FD1C-4502-BC0F-7CF1C22ED982}" dt="2022-03-22T11:17:45.870" v="111" actId="20577"/>
        <pc:sldMkLst>
          <pc:docMk/>
          <pc:sldMk cId="874691682" sldId="274"/>
        </pc:sldMkLst>
        <pc:spChg chg="mod">
          <ac:chgData name="Pascalle Cup" userId="abbe84a0-611b-406e-b251-e8b4b71c069a" providerId="ADAL" clId="{F468EA78-FD1C-4502-BC0F-7CF1C22ED982}" dt="2022-03-22T11:17:45.870" v="111" actId="20577"/>
          <ac:spMkLst>
            <pc:docMk/>
            <pc:sldMk cId="874691682" sldId="274"/>
            <ac:spMk id="3" creationId="{2DD0EFD9-E1C2-4EA4-B384-F9C6A4C17E2A}"/>
          </ac:spMkLst>
        </pc:spChg>
      </pc:sldChg>
      <pc:sldChg chg="add ord">
        <pc:chgData name="Pascalle Cup" userId="abbe84a0-611b-406e-b251-e8b4b71c069a" providerId="ADAL" clId="{F468EA78-FD1C-4502-BC0F-7CF1C22ED982}" dt="2022-03-22T11:17:57.544" v="114"/>
        <pc:sldMkLst>
          <pc:docMk/>
          <pc:sldMk cId="377060486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72472-90A7-417F-88BE-929C3F6C9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7AC16E-35D1-4830-B677-36D020492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71E0DF-8066-4ECC-A965-EE84867C2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1D2268-0A81-485C-A9BD-21FD3CE9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F3D768-CB93-4EA5-9E5B-DA9E9DAF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66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CFA6D-DE4C-4C45-A640-8B7E3EB3E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1E2AC6-14E5-49A5-802A-7E174FE5B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1F7819-EB47-4B4D-9C3A-812E8FCF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D647A9-8A4A-4D97-BBC2-07849A76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0B39E5-3BF7-4120-97DA-39234DEF8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820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9ACC12B-36F2-4E12-924B-61B5FD108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87CF9FD-12AA-4726-AEE3-0BF27E49A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D52C79-98B1-4D18-9878-749E6EF8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B08467-CFDA-43BB-A311-8A21ED8B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BAF7F8-AB74-45E7-890E-56CC7877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801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82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8C2EA-0689-48CF-9CC1-C0F52C316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17EBA5E-7EE8-49B2-A551-B76006EC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4A08-D7A4-4AB8-B9FB-FD482D74D6EF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6E86B6-DAA7-4D7E-AE22-AE54CE79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263D3A0-046E-47CE-9EC2-00A2C2E8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399CB-339F-44C8-9982-CB191A28C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742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2CB6EF-407C-4387-BC5C-79DECEBEC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571FEB-88B8-40A9-9D4F-18C38B5FF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B93B-4087-43C8-9613-D6BEFA069592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54E7C3D-3A90-4883-AC9D-763D80FA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176CE92-CD26-4950-AB1C-465A783F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921E-5F17-4351-B9EE-08EAFDCA57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64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BD11C-F781-43DC-A26C-50BC36DC8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CA7E9A-C4AD-49E3-92AE-95A1590C1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538CA5-0EFE-42F8-823F-929AF7C1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064A88-F643-4727-B2FB-3A919548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AEED76-A63B-4081-B208-5CA8D16E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51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A28FE-763B-4AB5-A930-E4A823E5E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75EACF-7A68-4759-8A73-E5E158875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57B3CA-E01E-4349-B682-16A1E0C6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6DBDA4-FC9C-439D-B3EC-EB8D850D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FCC0D2-BA73-47EB-AD69-DD27F82B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97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E72F1-8292-498F-A637-BB24541A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60EF0F-8D9F-4D18-84F8-EE7A4563E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503A93-886C-41F1-A8C0-948623C17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EA3F56-51B4-48AB-9F86-7D9B2ED4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396B10-B473-4899-B1DA-59EE4B0B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A2DF90-5F5C-497B-88EC-9DAADC29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5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5EFDA-1944-41BD-B3F8-A8DBA280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9745F0-E5F9-4B5C-8136-51D804540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A7304E-8446-4CE2-81B2-3EAFD0CB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4D32709-26A5-4C8F-9E82-8D7CF26DE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DF532A1-D1B5-4F89-9C18-D2AF784F95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A8916A7-BF29-473E-962B-2B5428BD0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03668E2-2B1A-4AE2-9E9B-982F27E0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13EB669-A1CB-4920-9D6D-834C0D88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79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66B1E-EA95-45F8-840A-CFBE89F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573A197-0249-4D63-8973-44146F8A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3CD79F-9EFA-4928-84A3-3F865859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C70C28-A46E-4635-89A6-5CD9195E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74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ABE6336-F470-4932-AAFA-60BFAF19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3FA065-0F85-480D-BFEA-89AA044A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6542C2-5A79-434B-AAD5-E3AD4655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94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3CCF2-F927-4134-853C-565F1B0AA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3C9966-7370-4F29-9298-3C079476C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3F06AF-6276-4416-A27C-4FF57F375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459568-81C7-4BFB-852F-2832C0275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748835-448B-4DE7-A904-B636ADC2E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17C013-61AE-4BBE-B002-8D1027BE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19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C4D33-7E0E-4D3F-8898-28889F243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962178-CD94-4DBA-A608-2C3CAD355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398907-7F24-4277-A29A-2F5BC9B28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FBA7FD-6727-4DD3-A4C1-84E5131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30540E-A76B-41EE-965E-F8209EF9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D6701B-D3BB-4027-BEC8-3559F123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00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BA1A137-B94F-4017-A943-4EE741E4B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BADA7E-108C-4288-A392-6C915FEAD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086206-3952-453E-83F4-EFDC996C2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5F6AD-F132-449B-AFE7-3719E53AAAA1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7E0127-7152-4744-AD30-AC1C36160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8A7067-879A-4125-96D1-31593ED21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58E98-EA2C-4348-9897-17EE204E3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16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81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A17868-7165-4342-B3DF-E7A82BC6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F42C3C2-B1EB-40B8-9F81-D750580FF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46D175-BBFF-40EB-87C9-02AE63ED6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B93B-4087-43C8-9613-D6BEFA069592}" type="datetimeFigureOut">
              <a:rPr lang="nl-NL" smtClean="0"/>
              <a:t>22-3-2022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5E7505-95AD-4745-80C0-1ADE6AB0F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B56171-59ED-4182-9A9C-3C85D24B2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921E-5F17-4351-B9EE-08EAFDCA57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63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ACB98D-1020-45C2-AD94-7F623A2A5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nl-NL" sz="7000"/>
              <a:t>Les dinsdag 22 maart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66275B9-9E36-41A6-BA69-90EEF9019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nl-NL" dirty="0"/>
              <a:t>IBS DCV aftrap lesweek 6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07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461481" y="236698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>
                <a:ln>
                  <a:noFill/>
                </a:ln>
                <a:solidFill>
                  <a:srgbClr val="B8A1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IBS De Community Verbonden 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rgbClr val="B8A1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IBS Thema</a:t>
            </a:r>
          </a:p>
          <a:p>
            <a:pPr fontAlgn="base">
              <a:buFont typeface="Wingdings" panose="05000000000000000000" pitchFamily="2" charset="2"/>
              <a:buChar char="ü"/>
              <a:defRPr/>
            </a:pPr>
            <a:r>
              <a:rPr lang="nl-NL" sz="1200" b="1" dirty="0">
                <a:solidFill>
                  <a:srgbClr val="000000"/>
                </a:solidFill>
                <a:latin typeface="Arial" panose="020B0604020202020204" pitchFamily="34" charset="0"/>
              </a:rPr>
              <a:t>Projectmanagement;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Research;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Communicatie;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Gedragsbeïnvloeding;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Groepsdynamica; 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fontAlgn="base">
              <a:buFont typeface="Wingdings" panose="05000000000000000000" pitchFamily="2" charset="2"/>
              <a:buChar char="q"/>
              <a:defRPr/>
            </a:pPr>
            <a:r>
              <a:rPr lang="nl-NL" sz="1200" b="1" dirty="0">
                <a:solidFill>
                  <a:srgbClr val="000000"/>
                </a:solidFill>
                <a:latin typeface="Arial" panose="020B0604020202020204" pitchFamily="34" charset="0"/>
              </a:rPr>
              <a:t>Samenwerken.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2566539" y="3888207"/>
            <a:ext cx="3822007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Begrippen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Groepsdynamica</a:t>
            </a: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40154"/>
              </p:ext>
            </p:extLst>
          </p:nvPr>
        </p:nvGraphicFramePr>
        <p:xfrm>
          <a:off x="1382505" y="609423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 dirty="0">
                          <a:solidFill>
                            <a:schemeClr val="bg2"/>
                          </a:solidFill>
                        </a:rPr>
                        <a:t>Week 1</a:t>
                      </a:r>
                      <a:endParaRPr lang="nl-NL" sz="1200" b="0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/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1485192" y="3933195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Kennistoets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nl-NL" sz="1200" dirty="0">
                <a:solidFill>
                  <a:srgbClr val="000000"/>
                </a:solidFill>
                <a:latin typeface="Arial" panose="020B0604020202020204" pitchFamily="34" charset="0"/>
              </a:rPr>
              <a:t>Projectverslag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STARR reflectie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pic>
        <p:nvPicPr>
          <p:cNvPr id="3" name="Graphic 2" descr="Badge silhouet">
            <a:extLst>
              <a:ext uri="{FF2B5EF4-FFF2-40B4-BE49-F238E27FC236}">
                <a16:creationId xmlns:a16="http://schemas.microsoft.com/office/drawing/2014/main" id="{9AD9B3E6-49BE-4D27-8248-1EA73E7C08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39008" y="1508082"/>
            <a:ext cx="914400" cy="914400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BCA0E2AA-6B34-4C25-A205-F196F08116EF}"/>
              </a:ext>
            </a:extLst>
          </p:cNvPr>
          <p:cNvSpPr txBox="1"/>
          <p:nvPr/>
        </p:nvSpPr>
        <p:spPr>
          <a:xfrm>
            <a:off x="1382505" y="1872420"/>
            <a:ext cx="1123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Leerjaar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3F0CBFD-C48C-4439-A7A4-D210F1CFC1DE}"/>
              </a:ext>
            </a:extLst>
          </p:cNvPr>
          <p:cNvSpPr txBox="1"/>
          <p:nvPr/>
        </p:nvSpPr>
        <p:spPr>
          <a:xfrm>
            <a:off x="1382505" y="2639440"/>
            <a:ext cx="193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Periode </a:t>
            </a:r>
          </a:p>
        </p:txBody>
      </p:sp>
      <p:pic>
        <p:nvPicPr>
          <p:cNvPr id="15" name="Graphic 14" descr="Badge 3 silhouet">
            <a:extLst>
              <a:ext uri="{FF2B5EF4-FFF2-40B4-BE49-F238E27FC236}">
                <a16:creationId xmlns:a16="http://schemas.microsoft.com/office/drawing/2014/main" id="{62254C60-4AE4-4290-BB00-1F0EE2B788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21974" y="24146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4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AF2B0-45F2-406F-8B65-53B95C69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op het programma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D0EFD9-E1C2-4EA4-B384-F9C6A4C17E2A}"/>
              </a:ext>
            </a:extLst>
          </p:cNvPr>
          <p:cNvSpPr txBox="1"/>
          <p:nvPr/>
        </p:nvSpPr>
        <p:spPr>
          <a:xfrm>
            <a:off x="1073382" y="1885507"/>
            <a:ext cx="7931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12.45 	Aftrap en uitleg over deze week </a:t>
            </a:r>
          </a:p>
          <a:p>
            <a:endParaRPr lang="nl-NL" dirty="0"/>
          </a:p>
          <a:p>
            <a:r>
              <a:rPr lang="nl-NL" dirty="0"/>
              <a:t>13.00 	gesprek groep 7 </a:t>
            </a:r>
          </a:p>
          <a:p>
            <a:r>
              <a:rPr lang="nl-NL" dirty="0"/>
              <a:t>	andere groepen zelfstandig werken o.b.v. Nathalie</a:t>
            </a:r>
          </a:p>
          <a:p>
            <a:endParaRPr lang="nl-NL" dirty="0"/>
          </a:p>
          <a:p>
            <a:r>
              <a:rPr lang="nl-NL" dirty="0"/>
              <a:t>13.30 	groep 1 t/m 4 naar lokaal 13 voor Groepsdynamica</a:t>
            </a:r>
          </a:p>
          <a:p>
            <a:endParaRPr lang="nl-NL" dirty="0"/>
          </a:p>
          <a:p>
            <a:r>
              <a:rPr lang="nl-NL" dirty="0"/>
              <a:t>14.00 	groep 5 t/m 7 naar lokaal 13 voor groepsdynamica</a:t>
            </a:r>
          </a:p>
          <a:p>
            <a:r>
              <a:rPr lang="nl-NL" dirty="0"/>
              <a:t>	andere groepen zelfstandig werken o.b.v. Nathalie </a:t>
            </a:r>
          </a:p>
        </p:txBody>
      </p:sp>
    </p:spTree>
    <p:extLst>
      <p:ext uri="{BB962C8B-B14F-4D97-AF65-F5344CB8AC3E}">
        <p14:creationId xmlns:p14="http://schemas.microsoft.com/office/powerpoint/2010/main" val="87469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A5890A-0329-44AC-96D4-4D6C34D1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Doorkijkje deze week 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BA53CBA-C92F-4768-A9E1-FC19B4EC3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699920"/>
              </p:ext>
            </p:extLst>
          </p:nvPr>
        </p:nvGraphicFramePr>
        <p:xfrm>
          <a:off x="838201" y="1713389"/>
          <a:ext cx="10254343" cy="3958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750">
                  <a:extLst>
                    <a:ext uri="{9D8B030D-6E8A-4147-A177-3AD203B41FA5}">
                      <a16:colId xmlns:a16="http://schemas.microsoft.com/office/drawing/2014/main" val="1314192682"/>
                    </a:ext>
                  </a:extLst>
                </a:gridCol>
                <a:gridCol w="2779562">
                  <a:extLst>
                    <a:ext uri="{9D8B030D-6E8A-4147-A177-3AD203B41FA5}">
                      <a16:colId xmlns:a16="http://schemas.microsoft.com/office/drawing/2014/main" val="443552596"/>
                    </a:ext>
                  </a:extLst>
                </a:gridCol>
                <a:gridCol w="2634030">
                  <a:extLst>
                    <a:ext uri="{9D8B030D-6E8A-4147-A177-3AD203B41FA5}">
                      <a16:colId xmlns:a16="http://schemas.microsoft.com/office/drawing/2014/main" val="3114293675"/>
                    </a:ext>
                  </a:extLst>
                </a:gridCol>
                <a:gridCol w="2890001">
                  <a:extLst>
                    <a:ext uri="{9D8B030D-6E8A-4147-A177-3AD203B41FA5}">
                      <a16:colId xmlns:a16="http://schemas.microsoft.com/office/drawing/2014/main" val="2669506109"/>
                    </a:ext>
                  </a:extLst>
                </a:gridCol>
              </a:tblGrid>
              <a:tr h="3958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1. Laatste week fase 3: waar staan we en waar gaan we naar toe!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2. Na de werving?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Bevestiging en alle praktische zaken. Wat komt daar ook bij kijken: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3. Groepsdynamica 2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62" marR="553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1. Evalueren van je bijeenkomst; input en koppeling aan PDCA cyclus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Aan de slag: 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Evaluatie maken met juiste  inhoud en vormen voor de bijeenkomst voor deelnemers, opdrachtgever en de eigen groep. 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2 Binden van de doelgroep  kopje 9 van beoordelingsformulier; wat bedoelen we daarmee en hoe pak je dat aan. Link naar les over Cialdini.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7PK’s van community building in verwerken.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62" marR="553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1. Algemene info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2. Communicatie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professioneel aan de slag met je deelnemers van de bijeenkomst; hoe doe je dat?  De </a:t>
                      </a:r>
                      <a:r>
                        <a:rPr lang="nl-NL" sz="1200" dirty="0" err="1">
                          <a:effectLst/>
                        </a:rPr>
                        <a:t>Bono</a:t>
                      </a:r>
                      <a:r>
                        <a:rPr lang="nl-NL" sz="1200" dirty="0">
                          <a:effectLst/>
                        </a:rPr>
                        <a:t> als hulpmiddel.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Oefenen van welkomstwoord of intro community?&gt; filmpjes ?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Aan de slag met alle andere praktische zaken.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62" marR="553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1. Aftrap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2.  FEEDBACK FRIENDS LA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3. Groepsdynamica 3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Docenten alle groepen langs voor check op uitvoering van de bijeenkomst.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 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62" marR="55362" marT="0" marB="0"/>
                </a:tc>
                <a:extLst>
                  <a:ext uri="{0D108BD9-81ED-4DB2-BD59-A6C34878D82A}">
                    <a16:rowId xmlns:a16="http://schemas.microsoft.com/office/drawing/2014/main" val="2647417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38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AF2B0-45F2-406F-8B65-53B95C69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op het programma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D0EFD9-E1C2-4EA4-B384-F9C6A4C17E2A}"/>
              </a:ext>
            </a:extLst>
          </p:cNvPr>
          <p:cNvSpPr txBox="1"/>
          <p:nvPr/>
        </p:nvSpPr>
        <p:spPr>
          <a:xfrm>
            <a:off x="1073382" y="1885507"/>
            <a:ext cx="7931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12.45 	Aftrap en uitleg over deze week </a:t>
            </a:r>
          </a:p>
          <a:p>
            <a:endParaRPr lang="nl-NL" dirty="0"/>
          </a:p>
          <a:p>
            <a:r>
              <a:rPr lang="nl-NL" dirty="0"/>
              <a:t>13.00 	gesprek groep 7 </a:t>
            </a:r>
          </a:p>
          <a:p>
            <a:r>
              <a:rPr lang="nl-NL" dirty="0"/>
              <a:t>	andere groepen zelfstandig werken o.b.v. Nathalie</a:t>
            </a:r>
          </a:p>
          <a:p>
            <a:endParaRPr lang="nl-NL" dirty="0"/>
          </a:p>
          <a:p>
            <a:r>
              <a:rPr lang="nl-NL" dirty="0"/>
              <a:t>13.30 	groep 1 t/m 4 naar lokaal 13 voor Groepsdynamica</a:t>
            </a:r>
          </a:p>
          <a:p>
            <a:endParaRPr lang="nl-NL" dirty="0"/>
          </a:p>
          <a:p>
            <a:r>
              <a:rPr lang="nl-NL" dirty="0"/>
              <a:t>14.00 	groep 5 t/m 7 naar lokaal 13 voor groepsdynamica</a:t>
            </a:r>
          </a:p>
          <a:p>
            <a:r>
              <a:rPr lang="nl-NL" dirty="0"/>
              <a:t>	andere groepen zelfstandig werken o.b.v. Nathalie </a:t>
            </a:r>
          </a:p>
        </p:txBody>
      </p:sp>
    </p:spTree>
    <p:extLst>
      <p:ext uri="{BB962C8B-B14F-4D97-AF65-F5344CB8AC3E}">
        <p14:creationId xmlns:p14="http://schemas.microsoft.com/office/powerpoint/2010/main" val="377060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F6EE63-39B8-4112-A5E5-D69E645F0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C66FF"/>
                </a:solidFill>
              </a:rPr>
              <a:t>2. </a:t>
            </a:r>
            <a:br>
              <a:rPr lang="nl-NL" dirty="0">
                <a:solidFill>
                  <a:srgbClr val="CC66FF"/>
                </a:solidFill>
              </a:rPr>
            </a:br>
            <a:r>
              <a:rPr lang="nl-NL" dirty="0">
                <a:solidFill>
                  <a:srgbClr val="CC66FF"/>
                </a:solidFill>
              </a:rPr>
              <a:t>Wat zijn we eigenlijk aan het doen bij dit IBS?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547A87B-C407-45CC-8DFD-CF80AD6EE232}"/>
              </a:ext>
            </a:extLst>
          </p:cNvPr>
          <p:cNvSpPr txBox="1"/>
          <p:nvPr/>
        </p:nvSpPr>
        <p:spPr>
          <a:xfrm>
            <a:off x="7828348" y="4884901"/>
            <a:ext cx="3434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/>
              <a:t>Even schakelen naar andere presentatie! </a:t>
            </a:r>
          </a:p>
        </p:txBody>
      </p:sp>
    </p:spTree>
    <p:extLst>
      <p:ext uri="{BB962C8B-B14F-4D97-AF65-F5344CB8AC3E}">
        <p14:creationId xmlns:p14="http://schemas.microsoft.com/office/powerpoint/2010/main" val="122366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1FF0E-6473-4A10-9A9F-66F09A8BC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400" dirty="0">
                <a:solidFill>
                  <a:srgbClr val="CC66FF"/>
                </a:solidFill>
              </a:rPr>
              <a:t>4. </a:t>
            </a:r>
            <a:br>
              <a:rPr lang="nl-NL" sz="4400" dirty="0">
                <a:solidFill>
                  <a:srgbClr val="CC66FF"/>
                </a:solidFill>
              </a:rPr>
            </a:br>
            <a:r>
              <a:rPr lang="nl-NL" sz="4400" dirty="0">
                <a:solidFill>
                  <a:srgbClr val="CC66FF"/>
                </a:solidFill>
              </a:rPr>
              <a:t>Bijeenkomst begeleiden: groepsdynamica 2</a:t>
            </a:r>
            <a:endParaRPr lang="nl-NL" dirty="0">
              <a:solidFill>
                <a:srgbClr val="CC66FF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D015770-B275-4480-B9F9-AB6273D259FE}"/>
              </a:ext>
            </a:extLst>
          </p:cNvPr>
          <p:cNvSpPr txBox="1"/>
          <p:nvPr/>
        </p:nvSpPr>
        <p:spPr>
          <a:xfrm>
            <a:off x="7828348" y="4884901"/>
            <a:ext cx="3434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/>
              <a:t>Even schakelen naar andere presentatie! </a:t>
            </a:r>
          </a:p>
        </p:txBody>
      </p:sp>
    </p:spTree>
    <p:extLst>
      <p:ext uri="{BB962C8B-B14F-4D97-AF65-F5344CB8AC3E}">
        <p14:creationId xmlns:p14="http://schemas.microsoft.com/office/powerpoint/2010/main" val="314968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848C06-FBDA-428A-A9F7-3761D80FF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3"/>
            <a:ext cx="9144000" cy="252159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Zelfstandig</a:t>
            </a:r>
            <a:r>
              <a:rPr lang="en-US" sz="7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werken</a:t>
            </a:r>
            <a:r>
              <a:rPr lang="en-US" sz="7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 </a:t>
            </a:r>
          </a:p>
        </p:txBody>
      </p:sp>
      <p:cxnSp>
        <p:nvCxnSpPr>
          <p:cNvPr id="16" name="Straight Connector 12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37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A33128-71B7-4A76-AC53-38C43997FFBB}"/>
</file>

<file path=customXml/itemProps2.xml><?xml version="1.0" encoding="utf-8"?>
<ds:datastoreItem xmlns:ds="http://schemas.openxmlformats.org/officeDocument/2006/customXml" ds:itemID="{0D3639AB-43CA-47D7-B62E-676E79428765}"/>
</file>

<file path=customXml/itemProps3.xml><?xml version="1.0" encoding="utf-8"?>
<ds:datastoreItem xmlns:ds="http://schemas.openxmlformats.org/officeDocument/2006/customXml" ds:itemID="{BA112419-B7DD-4235-8F06-8A1C3700DD3F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428</Words>
  <Application>Microsoft Office PowerPoint</Application>
  <PresentationFormat>Breedbeeld</PresentationFormat>
  <Paragraphs>83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1_Kantoorthema</vt:lpstr>
      <vt:lpstr>Kantoorthema</vt:lpstr>
      <vt:lpstr>Les dinsdag 22 maart</vt:lpstr>
      <vt:lpstr>PowerPoint-presentatie</vt:lpstr>
      <vt:lpstr>Vandaag op het programma </vt:lpstr>
      <vt:lpstr>1. Doorkijkje deze week </vt:lpstr>
      <vt:lpstr>Vandaag op het programma </vt:lpstr>
      <vt:lpstr>2.  Wat zijn we eigenlijk aan het doen bij dit IBS?</vt:lpstr>
      <vt:lpstr>4.  Bijeenkomst begeleiden: groepsdynamica 2</vt:lpstr>
      <vt:lpstr>Zelfstandig werken!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dinsdag 22 maart</dc:title>
  <dc:creator>Pascalle Cup</dc:creator>
  <cp:lastModifiedBy>Pascalle Cup</cp:lastModifiedBy>
  <cp:revision>2</cp:revision>
  <dcterms:created xsi:type="dcterms:W3CDTF">2022-03-19T20:39:25Z</dcterms:created>
  <dcterms:modified xsi:type="dcterms:W3CDTF">2022-03-22T11:18:03Z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